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87" r:id="rId2"/>
    <p:sldId id="288" r:id="rId3"/>
    <p:sldId id="289" r:id="rId4"/>
    <p:sldId id="290" r:id="rId5"/>
    <p:sldId id="291" r:id="rId6"/>
    <p:sldId id="292" r:id="rId7"/>
    <p:sldId id="277" r:id="rId8"/>
    <p:sldId id="278" r:id="rId9"/>
    <p:sldId id="280" r:id="rId10"/>
    <p:sldId id="281" r:id="rId11"/>
    <p:sldId id="282" r:id="rId12"/>
    <p:sldId id="283" r:id="rId13"/>
    <p:sldId id="284" r:id="rId14"/>
    <p:sldId id="293" r:id="rId15"/>
    <p:sldId id="294" r:id="rId16"/>
    <p:sldId id="295" r:id="rId17"/>
    <p:sldId id="296" r:id="rId18"/>
    <p:sldId id="260" r:id="rId19"/>
    <p:sldId id="268" r:id="rId20"/>
    <p:sldId id="269" r:id="rId21"/>
    <p:sldId id="270" r:id="rId22"/>
    <p:sldId id="286" r:id="rId23"/>
    <p:sldId id="285" r:id="rId24"/>
    <p:sldId id="261" r:id="rId25"/>
    <p:sldId id="262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11111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47" autoAdjust="0"/>
    <p:restoredTop sz="94676" autoAdjust="0"/>
  </p:normalViewPr>
  <p:slideViewPr>
    <p:cSldViewPr>
      <p:cViewPr varScale="1">
        <p:scale>
          <a:sx n="69" d="100"/>
          <a:sy n="69" d="100"/>
        </p:scale>
        <p:origin x="-1278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0" d="100"/>
          <a:sy n="60" d="100"/>
        </p:scale>
        <p:origin x="-2748" y="-7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E3DC20-8552-46C6-A446-FF7F2E6FF419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99E1F7-CB8D-4888-99E9-8519122926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153991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99E1F7-CB8D-4888-99E9-8519122926F9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016703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6.jpeg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4.jpeg"/><Relationship Id="rId4" Type="http://schemas.openxmlformats.org/officeDocument/2006/relationships/image" Target="../media/image2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8.png"/><Relationship Id="rId4" Type="http://schemas.openxmlformats.org/officeDocument/2006/relationships/image" Target="../media/image5.png"/><Relationship Id="rId9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10" Type="http://schemas.openxmlformats.org/officeDocument/2006/relationships/image" Target="../media/image38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24.xml"/><Relationship Id="rId4" Type="http://schemas.openxmlformats.org/officeDocument/2006/relationships/slide" Target="slide2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24.xml"/><Relationship Id="rId4" Type="http://schemas.openxmlformats.org/officeDocument/2006/relationships/slide" Target="slide2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24.xml"/><Relationship Id="rId4" Type="http://schemas.openxmlformats.org/officeDocument/2006/relationships/slide" Target="slide2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24.xml"/><Relationship Id="rId4" Type="http://schemas.openxmlformats.org/officeDocument/2006/relationships/slide" Target="slide2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2.jpeg"/><Relationship Id="rId16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8.png"/><Relationship Id="rId4" Type="http://schemas.openxmlformats.org/officeDocument/2006/relationships/image" Target="../media/image5.png"/><Relationship Id="rId9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8.png"/><Relationship Id="rId4" Type="http://schemas.openxmlformats.org/officeDocument/2006/relationships/image" Target="../media/image5.png"/><Relationship Id="rId9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2.jpeg"/><Relationship Id="rId7" Type="http://schemas.openxmlformats.org/officeDocument/2006/relationships/image" Target="../media/image2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0.jpeg"/><Relationship Id="rId7" Type="http://schemas.openxmlformats.org/officeDocument/2006/relationships/image" Target="../media/image2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4.jpeg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044624" y="9052"/>
            <a:ext cx="11953328" cy="6848948"/>
          </a:xfrm>
          <a:prstGeom prst="rect">
            <a:avLst/>
          </a:prstGeom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854639" y="1563955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>
                <a:solidFill>
                  <a:schemeClr val="bg1"/>
                </a:solidFill>
                <a:latin typeface="a_StamperBrk" panose="040409050D0802020404" pitchFamily="82" charset="-52"/>
              </a:rPr>
              <a:t>Интерактивный футбол</a:t>
            </a:r>
            <a:endParaRPr lang="ru-RU" dirty="0">
              <a:solidFill>
                <a:schemeClr val="bg1"/>
              </a:solidFill>
              <a:latin typeface="a_StamperBrk" panose="040409050D0802020404" pitchFamily="82" charset="-5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499992" y="3433526"/>
            <a:ext cx="36003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en-US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659015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 advTm="3000"/>
    </mc:Choice>
    <mc:Fallback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332656" y="-27384"/>
            <a:ext cx="11668355" cy="6885384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9596" y="836712"/>
            <a:ext cx="8316416" cy="467798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69553" y="4221088"/>
            <a:ext cx="2836417" cy="2304256"/>
          </a:xfrm>
          <a:prstGeom prst="rect">
            <a:avLst/>
          </a:prstGeom>
        </p:spPr>
      </p:pic>
      <p:pic>
        <p:nvPicPr>
          <p:cNvPr id="18" name="Рисунок 17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52536" y="620688"/>
            <a:ext cx="2844179" cy="2256625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44427" y="260648"/>
            <a:ext cx="2848354" cy="2317672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5940152" y="836712"/>
            <a:ext cx="2808312" cy="223224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2388756" y="6252119"/>
            <a:ext cx="46367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B0F0"/>
                </a:solidFill>
              </a:rPr>
              <a:t>Выберите правильную картинку!</a:t>
            </a:r>
            <a:endParaRPr lang="ru-RU" sz="24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844202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Click="0">
        <p:fade/>
      </p:transition>
    </mc:Choice>
    <mc:Fallback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268040" y="-27384"/>
            <a:ext cx="11668355" cy="6885384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9596" y="911255"/>
            <a:ext cx="8316416" cy="467798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9596" y="904251"/>
            <a:ext cx="8328868" cy="4684989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3203848" y="904250"/>
            <a:ext cx="2694496" cy="227145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3936" y="4293096"/>
            <a:ext cx="2848354" cy="2317672"/>
          </a:xfrm>
          <a:prstGeom prst="rect">
            <a:avLst/>
          </a:prstGeom>
        </p:spPr>
      </p:pic>
      <p:pic>
        <p:nvPicPr>
          <p:cNvPr id="14" name="Рисунок 13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52536" y="2564904"/>
            <a:ext cx="2836417" cy="230425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388756" y="6252119"/>
            <a:ext cx="46367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B0F0"/>
                </a:solidFill>
              </a:rPr>
              <a:t>Выберите правильную картинку!</a:t>
            </a:r>
            <a:endParaRPr lang="ru-RU" sz="24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461693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Click="0">
        <p:fade/>
      </p:transition>
    </mc:Choice>
    <mc:Fallback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268040" y="-27384"/>
            <a:ext cx="11668355" cy="6885384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8740" y="908720"/>
            <a:ext cx="8429724" cy="474172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318740" y="908720"/>
            <a:ext cx="2741092" cy="227145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87062" y="4293096"/>
            <a:ext cx="2848354" cy="231767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388756" y="6252119"/>
            <a:ext cx="46367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B0F0"/>
                </a:solidFill>
              </a:rPr>
              <a:t>Выберите правильную картинку!</a:t>
            </a:r>
            <a:endParaRPr lang="ru-RU" sz="24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472210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Click="0">
        <p:fade/>
      </p:transition>
    </mc:Choice>
    <mc:Fallback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332656" y="-27384"/>
            <a:ext cx="11668355" cy="6885384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59632" y="2060848"/>
            <a:ext cx="6784754" cy="381642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4388" y="3068960"/>
            <a:ext cx="1142577" cy="2492896"/>
          </a:xfrm>
          <a:prstGeom prst="rect">
            <a:avLst/>
          </a:prstGeom>
        </p:spPr>
      </p:pic>
      <p:sp>
        <p:nvSpPr>
          <p:cNvPr id="7" name="Скругленная прямоугольная выноска 6"/>
          <p:cNvSpPr/>
          <p:nvPr/>
        </p:nvSpPr>
        <p:spPr>
          <a:xfrm>
            <a:off x="1412804" y="548680"/>
            <a:ext cx="6039516" cy="1224136"/>
          </a:xfrm>
          <a:prstGeom prst="wedgeRoundRectCallout">
            <a:avLst>
              <a:gd name="adj1" fmla="val -47118"/>
              <a:gd name="adj2" fmla="val 153205"/>
              <a:gd name="adj3" fmla="val 1666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1754987" y="692696"/>
            <a:ext cx="526528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bg1"/>
                </a:solidFill>
              </a:rPr>
              <a:t>Молодец! У тебя получилось собрать этот сложный </a:t>
            </a:r>
            <a:r>
              <a:rPr lang="ru-RU" sz="2800" dirty="0" err="1" smtClean="0">
                <a:solidFill>
                  <a:schemeClr val="bg1"/>
                </a:solidFill>
              </a:rPr>
              <a:t>пазл</a:t>
            </a:r>
            <a:r>
              <a:rPr lang="ru-RU" sz="2800" dirty="0" smtClean="0">
                <a:solidFill>
                  <a:schemeClr val="bg1"/>
                </a:solidFill>
              </a:rPr>
              <a:t>!</a:t>
            </a:r>
            <a:endParaRPr lang="ru-RU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685699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Click="0" advTm="3000">
        <p:fade/>
      </p:transition>
    </mc:Choice>
    <mc:Fallback>
      <p:transition spd="med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708920" y="-2547664"/>
            <a:ext cx="16096867" cy="9498606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58999" y="3240044"/>
            <a:ext cx="2116857" cy="211685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13971" y="3429000"/>
            <a:ext cx="2066541" cy="206654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39120" y="3436128"/>
            <a:ext cx="2116856" cy="211685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80880" y="3592663"/>
            <a:ext cx="815256" cy="173921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13915" y="3080033"/>
            <a:ext cx="2438405" cy="243840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92671" y="3573167"/>
            <a:ext cx="1111377" cy="1778203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53329" y="3501008"/>
            <a:ext cx="1259031" cy="1987097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0951" y="3240044"/>
            <a:ext cx="990689" cy="2161504"/>
          </a:xfrm>
          <a:prstGeom prst="rect">
            <a:avLst/>
          </a:prstGeom>
        </p:spPr>
      </p:pic>
      <p:sp>
        <p:nvSpPr>
          <p:cNvPr id="23" name="Скругленная прямоугольная выноска 22"/>
          <p:cNvSpPr/>
          <p:nvPr/>
        </p:nvSpPr>
        <p:spPr>
          <a:xfrm>
            <a:off x="1604043" y="1124744"/>
            <a:ext cx="5688632" cy="1296144"/>
          </a:xfrm>
          <a:prstGeom prst="wedgeRoundRectCallout">
            <a:avLst>
              <a:gd name="adj1" fmla="val -56643"/>
              <a:gd name="adj2" fmla="val 131334"/>
              <a:gd name="adj3" fmla="val 16667"/>
            </a:avLst>
          </a:prstGeom>
          <a:solidFill>
            <a:srgbClr val="111111"/>
          </a:solidFill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1835696" y="1322765"/>
            <a:ext cx="527827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bg1"/>
                </a:solidFill>
              </a:rPr>
              <a:t>Теперь мне нужна твоя помощь одеть этих футболистов в форму!</a:t>
            </a:r>
            <a:endParaRPr lang="ru-RU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829433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Click="0" advTm="3000">
        <p:fade/>
      </p:transition>
    </mc:Choice>
    <mc:Fallback>
      <p:transition spd="med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332656" y="-27384"/>
            <a:ext cx="11668355" cy="6885384"/>
          </a:xfrm>
        </p:spPr>
      </p:pic>
      <p:sp>
        <p:nvSpPr>
          <p:cNvPr id="6" name="TextBox 5"/>
          <p:cNvSpPr txBox="1"/>
          <p:nvPr/>
        </p:nvSpPr>
        <p:spPr>
          <a:xfrm>
            <a:off x="827584" y="404664"/>
            <a:ext cx="73448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Выбери, что нужно футболисту</a:t>
            </a:r>
            <a:endParaRPr lang="ru-RU" sz="2000" dirty="0">
              <a:solidFill>
                <a:schemeClr val="bg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0155" y="4221088"/>
            <a:ext cx="1628800" cy="16288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92280" y="4797152"/>
            <a:ext cx="1524025" cy="149491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86423" y="2348880"/>
            <a:ext cx="1571954" cy="166976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67944" y="1268760"/>
            <a:ext cx="1192116" cy="149716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07125" y="4244146"/>
            <a:ext cx="1948851" cy="90946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55976" y="3218385"/>
            <a:ext cx="2594167" cy="196003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03329" y="3029745"/>
            <a:ext cx="1448931" cy="119134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2885" y="1241757"/>
            <a:ext cx="2779527" cy="2783803"/>
          </a:xfrm>
          <a:prstGeom prst="rect">
            <a:avLst/>
          </a:prstGeom>
        </p:spPr>
      </p:pic>
      <p:sp>
        <p:nvSpPr>
          <p:cNvPr id="5" name="Стрелка вправо 4">
            <a:hlinkClick r:id="" action="ppaction://hlinkshowjump?jump=nextslide"/>
          </p:cNvPr>
          <p:cNvSpPr/>
          <p:nvPr/>
        </p:nvSpPr>
        <p:spPr>
          <a:xfrm>
            <a:off x="7590225" y="6292065"/>
            <a:ext cx="1368152" cy="56593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Дальше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3671517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Click="0">
        <p:fade/>
      </p:transition>
    </mc:Choice>
    <mc:Fallback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8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5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0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332656" y="-27384"/>
            <a:ext cx="11668355" cy="6885384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9552" y="2420888"/>
            <a:ext cx="1571625" cy="3429000"/>
          </a:xfrm>
          <a:prstGeom prst="rect">
            <a:avLst/>
          </a:prstGeom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2111177" y="908720"/>
            <a:ext cx="5688632" cy="1296144"/>
          </a:xfrm>
          <a:prstGeom prst="wedgeRoundRectCallout">
            <a:avLst>
              <a:gd name="adj1" fmla="val -55245"/>
              <a:gd name="adj2" fmla="val 86347"/>
              <a:gd name="adj3" fmla="val 1666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2339752" y="1052736"/>
            <a:ext cx="51125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bg1"/>
                </a:solidFill>
              </a:rPr>
              <a:t>Да ты отличный помощник! Теперь приступим к игре?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3" name="Стрелка вправо 2">
            <a:hlinkClick r:id="" action="ppaction://hlinkshowjump?jump=nextslide"/>
          </p:cNvPr>
          <p:cNvSpPr/>
          <p:nvPr/>
        </p:nvSpPr>
        <p:spPr>
          <a:xfrm>
            <a:off x="7452320" y="5849888"/>
            <a:ext cx="1440160" cy="6754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ДА!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0889538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Click="0">
        <p:fade/>
      </p:transition>
    </mc:Choice>
    <mc:Fallback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332656" y="-27384"/>
            <a:ext cx="11668355" cy="6885384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9552" y="2420888"/>
            <a:ext cx="1571625" cy="3429000"/>
          </a:xfrm>
          <a:prstGeom prst="rect">
            <a:avLst/>
          </a:prstGeom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2111177" y="908720"/>
            <a:ext cx="5688632" cy="1512168"/>
          </a:xfrm>
          <a:prstGeom prst="wedgeRoundRectCallout">
            <a:avLst>
              <a:gd name="adj1" fmla="val -55245"/>
              <a:gd name="adj2" fmla="val 86347"/>
              <a:gd name="adj3" fmla="val 1666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2339752" y="1052736"/>
            <a:ext cx="51125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bg1"/>
                </a:solidFill>
              </a:rPr>
              <a:t>Тебе нужно отвечать на вопросы. Каждый правильный ответ – гол, неправильный - промах</a:t>
            </a:r>
            <a:endParaRPr lang="ru-RU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849960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 advTm="3000"/>
    </mc:Choice>
    <mc:Fallback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332656" y="-27384"/>
            <a:ext cx="11668355" cy="6885384"/>
          </a:xfrm>
        </p:spPr>
      </p:pic>
      <p:sp>
        <p:nvSpPr>
          <p:cNvPr id="3" name="TextBox 2"/>
          <p:cNvSpPr txBox="1"/>
          <p:nvPr/>
        </p:nvSpPr>
        <p:spPr>
          <a:xfrm>
            <a:off x="1547664" y="1261943"/>
            <a:ext cx="5976664" cy="1200329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chemeClr val="bg1"/>
                </a:solidFill>
              </a:rPr>
              <a:t>Сколько человек в  одной команде?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hlinkClick r:id="rId4" action="ppaction://hlinksldjump"/>
          </p:cNvPr>
          <p:cNvSpPr txBox="1"/>
          <p:nvPr/>
        </p:nvSpPr>
        <p:spPr>
          <a:xfrm>
            <a:off x="539552" y="3717032"/>
            <a:ext cx="1080120" cy="646331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solidFill>
                  <a:schemeClr val="bg1"/>
                </a:solidFill>
              </a:rPr>
              <a:t>7</a:t>
            </a:r>
          </a:p>
        </p:txBody>
      </p:sp>
      <p:sp>
        <p:nvSpPr>
          <p:cNvPr id="7" name="TextBox 6">
            <a:hlinkClick r:id="rId4" action="ppaction://hlinksldjump"/>
          </p:cNvPr>
          <p:cNvSpPr txBox="1"/>
          <p:nvPr/>
        </p:nvSpPr>
        <p:spPr>
          <a:xfrm>
            <a:off x="7236296" y="3719702"/>
            <a:ext cx="1080120" cy="646331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chemeClr val="bg1"/>
                </a:solidFill>
              </a:rPr>
              <a:t>13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hlinkClick r:id="rId5" action="ppaction://hlinksldjump"/>
          </p:cNvPr>
          <p:cNvSpPr txBox="1"/>
          <p:nvPr/>
        </p:nvSpPr>
        <p:spPr>
          <a:xfrm>
            <a:off x="4788024" y="3719702"/>
            <a:ext cx="1080120" cy="646331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chemeClr val="bg1"/>
                </a:solidFill>
              </a:rPr>
              <a:t>11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hlinkClick r:id="rId4" action="ppaction://hlinksldjump"/>
          </p:cNvPr>
          <p:cNvSpPr txBox="1"/>
          <p:nvPr/>
        </p:nvSpPr>
        <p:spPr>
          <a:xfrm>
            <a:off x="2627784" y="3693704"/>
            <a:ext cx="1080120" cy="646331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chemeClr val="bg1"/>
                </a:solidFill>
              </a:rPr>
              <a:t>9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6" name="Стрелка вправо 5">
            <a:hlinkClick r:id="" action="ppaction://hlinkshowjump?jump=nextslide"/>
          </p:cNvPr>
          <p:cNvSpPr/>
          <p:nvPr/>
        </p:nvSpPr>
        <p:spPr>
          <a:xfrm>
            <a:off x="7236296" y="5661248"/>
            <a:ext cx="1619672" cy="9807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Дальше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4843825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>
        <p:split orient="vert"/>
      </p:transition>
    </mc:Choice>
    <mc:Fallback>
      <p:transition spd="slow" advClick="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332656" y="-27384"/>
            <a:ext cx="11668355" cy="6885384"/>
          </a:xfrm>
        </p:spPr>
      </p:pic>
      <p:sp>
        <p:nvSpPr>
          <p:cNvPr id="3" name="TextBox 2"/>
          <p:cNvSpPr txBox="1"/>
          <p:nvPr/>
        </p:nvSpPr>
        <p:spPr>
          <a:xfrm>
            <a:off x="1547664" y="1261943"/>
            <a:ext cx="5976664" cy="1200329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chemeClr val="bg1"/>
                </a:solidFill>
              </a:rPr>
              <a:t>Кто имеет право брать в руки мяч во время игры?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hlinkClick r:id="rId4" action="ppaction://hlinksldjump"/>
          </p:cNvPr>
          <p:cNvSpPr txBox="1"/>
          <p:nvPr/>
        </p:nvSpPr>
        <p:spPr>
          <a:xfrm>
            <a:off x="1043608" y="3790781"/>
            <a:ext cx="1656184" cy="646331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chemeClr val="bg1"/>
                </a:solidFill>
              </a:rPr>
              <a:t>Тренер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hlinkClick r:id="rId4" action="ppaction://hlinksldjump"/>
          </p:cNvPr>
          <p:cNvSpPr txBox="1"/>
          <p:nvPr/>
        </p:nvSpPr>
        <p:spPr>
          <a:xfrm>
            <a:off x="3527884" y="4920030"/>
            <a:ext cx="2340260" cy="646331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chemeClr val="bg1"/>
                </a:solidFill>
              </a:rPr>
              <a:t>Защитник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hlinkClick r:id="rId4" action="ppaction://hlinksldjump"/>
          </p:cNvPr>
          <p:cNvSpPr txBox="1"/>
          <p:nvPr/>
        </p:nvSpPr>
        <p:spPr>
          <a:xfrm>
            <a:off x="5796136" y="3789040"/>
            <a:ext cx="3096344" cy="646331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chemeClr val="bg1"/>
                </a:solidFill>
              </a:rPr>
              <a:t>Нападающий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hlinkClick r:id="rId5" action="ppaction://hlinksldjump"/>
          </p:cNvPr>
          <p:cNvSpPr txBox="1"/>
          <p:nvPr/>
        </p:nvSpPr>
        <p:spPr>
          <a:xfrm>
            <a:off x="3311860" y="3790781"/>
            <a:ext cx="1908212" cy="646331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chemeClr val="bg1"/>
                </a:solidFill>
              </a:rPr>
              <a:t>Вратарь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10" name="Стрелка вправо 9">
            <a:hlinkClick r:id="" action="ppaction://hlinkshowjump?jump=nextslide"/>
          </p:cNvPr>
          <p:cNvSpPr/>
          <p:nvPr/>
        </p:nvSpPr>
        <p:spPr>
          <a:xfrm>
            <a:off x="7236296" y="5661248"/>
            <a:ext cx="1619672" cy="9807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Дальше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5203140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>
        <p:split orient="vert"/>
      </p:transition>
    </mc:Choice>
    <mc:Fallback>
      <p:transition spd="slow" advClick="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332656" y="-27384"/>
            <a:ext cx="11668355" cy="6885384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9552" y="2396120"/>
            <a:ext cx="1571625" cy="3429000"/>
          </a:xfrm>
          <a:prstGeom prst="rect">
            <a:avLst/>
          </a:prstGeom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2111177" y="908720"/>
            <a:ext cx="5688632" cy="1296144"/>
          </a:xfrm>
          <a:prstGeom prst="wedgeRoundRectCallout">
            <a:avLst>
              <a:gd name="adj1" fmla="val -55245"/>
              <a:gd name="adj2" fmla="val 86347"/>
              <a:gd name="adj3" fmla="val 1666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2339752" y="1052736"/>
            <a:ext cx="51125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bg1"/>
                </a:solidFill>
              </a:rPr>
              <a:t>Привет! </a:t>
            </a:r>
          </a:p>
          <a:p>
            <a:pPr algn="ctr"/>
            <a:r>
              <a:rPr lang="ru-RU" sz="2800" dirty="0" smtClean="0">
                <a:solidFill>
                  <a:schemeClr val="bg1"/>
                </a:solidFill>
              </a:rPr>
              <a:t>Я - Павлик и я обожаю футбол!</a:t>
            </a:r>
            <a:endParaRPr lang="ru-RU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723752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 advClick="0" advTm="3000">
        <p14:pan dir="u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332656" y="-27384"/>
            <a:ext cx="11668355" cy="6885384"/>
          </a:xfrm>
        </p:spPr>
      </p:pic>
      <p:sp>
        <p:nvSpPr>
          <p:cNvPr id="3" name="TextBox 2"/>
          <p:cNvSpPr txBox="1"/>
          <p:nvPr/>
        </p:nvSpPr>
        <p:spPr>
          <a:xfrm>
            <a:off x="1547664" y="1261943"/>
            <a:ext cx="5976664" cy="1754326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chemeClr val="bg1"/>
                </a:solidFill>
              </a:rPr>
              <a:t>Какого цвета карточка в футболе означает удаление с поля?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hlinkClick r:id="rId4" action="ppaction://hlinksldjump"/>
          </p:cNvPr>
          <p:cNvSpPr txBox="1"/>
          <p:nvPr/>
        </p:nvSpPr>
        <p:spPr>
          <a:xfrm>
            <a:off x="1115616" y="3717032"/>
            <a:ext cx="1728192" cy="646331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chemeClr val="bg1"/>
                </a:solidFill>
              </a:rPr>
              <a:t>синего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hlinkClick r:id="rId5" action="ppaction://hlinksldjump"/>
          </p:cNvPr>
          <p:cNvSpPr txBox="1"/>
          <p:nvPr/>
        </p:nvSpPr>
        <p:spPr>
          <a:xfrm>
            <a:off x="5724128" y="3717031"/>
            <a:ext cx="2160240" cy="646331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chemeClr val="bg1"/>
                </a:solidFill>
              </a:rPr>
              <a:t>красного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hlinkClick r:id="rId4" action="ppaction://hlinksldjump"/>
          </p:cNvPr>
          <p:cNvSpPr txBox="1"/>
          <p:nvPr/>
        </p:nvSpPr>
        <p:spPr>
          <a:xfrm>
            <a:off x="3383868" y="4869160"/>
            <a:ext cx="2520280" cy="646331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chemeClr val="bg1"/>
                </a:solidFill>
              </a:rPr>
              <a:t>оранжевого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hlinkClick r:id="rId4" action="ppaction://hlinksldjump"/>
          </p:cNvPr>
          <p:cNvSpPr txBox="1"/>
          <p:nvPr/>
        </p:nvSpPr>
        <p:spPr>
          <a:xfrm>
            <a:off x="3275856" y="3693704"/>
            <a:ext cx="2016224" cy="646331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chemeClr val="bg1"/>
                </a:solidFill>
              </a:rPr>
              <a:t>зеленого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10" name="Стрелка вправо 9">
            <a:hlinkClick r:id="" action="ppaction://hlinkshowjump?jump=nextslide"/>
          </p:cNvPr>
          <p:cNvSpPr/>
          <p:nvPr/>
        </p:nvSpPr>
        <p:spPr>
          <a:xfrm>
            <a:off x="7236296" y="5661248"/>
            <a:ext cx="1619672" cy="9807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Дальше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5203140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>
        <p:split orient="vert"/>
      </p:transition>
    </mc:Choice>
    <mc:Fallback>
      <p:transition spd="slow" advClick="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332656" y="-27384"/>
            <a:ext cx="11668355" cy="6885384"/>
          </a:xfrm>
        </p:spPr>
      </p:pic>
      <p:sp>
        <p:nvSpPr>
          <p:cNvPr id="3" name="TextBox 2"/>
          <p:cNvSpPr txBox="1"/>
          <p:nvPr/>
        </p:nvSpPr>
        <p:spPr>
          <a:xfrm>
            <a:off x="1547664" y="1261943"/>
            <a:ext cx="5976664" cy="1200329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chemeClr val="bg1"/>
                </a:solidFill>
              </a:rPr>
              <a:t>Спортивный снаряд для игры в футбол?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hlinkClick r:id="rId4" action="ppaction://hlinksldjump"/>
          </p:cNvPr>
          <p:cNvSpPr txBox="1"/>
          <p:nvPr/>
        </p:nvSpPr>
        <p:spPr>
          <a:xfrm>
            <a:off x="1259632" y="3790781"/>
            <a:ext cx="1656184" cy="646331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chemeClr val="bg1"/>
                </a:solidFill>
              </a:rPr>
              <a:t>шайба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hlinkClick r:id="rId4" action="ppaction://hlinksldjump"/>
          </p:cNvPr>
          <p:cNvSpPr txBox="1"/>
          <p:nvPr/>
        </p:nvSpPr>
        <p:spPr>
          <a:xfrm>
            <a:off x="3527884" y="4920030"/>
            <a:ext cx="2340260" cy="646331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chemeClr val="bg1"/>
                </a:solidFill>
              </a:rPr>
              <a:t>свисток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hlinkClick r:id="rId4" action="ppaction://hlinksldjump"/>
          </p:cNvPr>
          <p:cNvSpPr txBox="1"/>
          <p:nvPr/>
        </p:nvSpPr>
        <p:spPr>
          <a:xfrm>
            <a:off x="6012160" y="3789040"/>
            <a:ext cx="2232248" cy="646331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chemeClr val="bg1"/>
                </a:solidFill>
              </a:rPr>
              <a:t>ракетка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hlinkClick r:id="rId5" action="ppaction://hlinksldjump"/>
          </p:cNvPr>
          <p:cNvSpPr txBox="1"/>
          <p:nvPr/>
        </p:nvSpPr>
        <p:spPr>
          <a:xfrm>
            <a:off x="3761910" y="3790781"/>
            <a:ext cx="1386154" cy="646331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chemeClr val="bg1"/>
                </a:solidFill>
              </a:rPr>
              <a:t>мяч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10" name="Стрелка вправо 9">
            <a:hlinkClick r:id="" action="ppaction://hlinkshowjump?jump=nextslide"/>
          </p:cNvPr>
          <p:cNvSpPr/>
          <p:nvPr/>
        </p:nvSpPr>
        <p:spPr>
          <a:xfrm>
            <a:off x="7236296" y="5661248"/>
            <a:ext cx="1619672" cy="9807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Дальше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1988640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Click="0">
        <p:split orient="vert"/>
      </p:transition>
    </mc:Choice>
    <mc:Fallback>
      <p:transition spd="slow" advClick="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332656" y="-27384"/>
            <a:ext cx="11668355" cy="6885384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9552" y="2420888"/>
            <a:ext cx="1571625" cy="3429000"/>
          </a:xfrm>
          <a:prstGeom prst="rect">
            <a:avLst/>
          </a:prstGeom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2111177" y="908720"/>
            <a:ext cx="5688632" cy="1296144"/>
          </a:xfrm>
          <a:prstGeom prst="wedgeRoundRectCallout">
            <a:avLst>
              <a:gd name="adj1" fmla="val -55245"/>
              <a:gd name="adj2" fmla="val 86347"/>
              <a:gd name="adj3" fmla="val 1666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2339752" y="1250757"/>
            <a:ext cx="51125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bg1"/>
                </a:solidFill>
              </a:rPr>
              <a:t>Спасибо за игру!</a:t>
            </a:r>
          </a:p>
          <a:p>
            <a:pPr algn="ctr"/>
            <a:endParaRPr lang="ru-RU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443158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 advClick="0" advTm="3000"/>
    </mc:Choice>
    <mc:Fallback>
      <p:transition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332656" y="-27384"/>
            <a:ext cx="11668355" cy="6885384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9552" y="2420888"/>
            <a:ext cx="1571625" cy="3429000"/>
          </a:xfrm>
          <a:prstGeom prst="rect">
            <a:avLst/>
          </a:prstGeom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2111177" y="605006"/>
            <a:ext cx="5688632" cy="1815882"/>
          </a:xfrm>
          <a:prstGeom prst="wedgeRoundRectCallout">
            <a:avLst>
              <a:gd name="adj1" fmla="val -55245"/>
              <a:gd name="adj2" fmla="val 86347"/>
              <a:gd name="adj3" fmla="val 1666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2399209" y="605006"/>
            <a:ext cx="511256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bg1"/>
                </a:solidFill>
              </a:rPr>
              <a:t>Ты узнал немного нового о футболе и очень мне помог! Надеюсь, скоро увидимся. Пока!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3" name="Стрелка вправо 2">
            <a:hlinkClick r:id="" action="ppaction://hlinkshowjump?jump=endshow"/>
          </p:cNvPr>
          <p:cNvSpPr/>
          <p:nvPr/>
        </p:nvSpPr>
        <p:spPr>
          <a:xfrm>
            <a:off x="7511777" y="5849888"/>
            <a:ext cx="1524719" cy="6034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Пока!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5385456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 advClick="0"/>
    </mc:Choice>
    <mc:Fallback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hlinkClick r:id="" action="ppaction://hlinkshowjump?jump=lastslideviewed"/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332656" y="-27384"/>
            <a:ext cx="11668355" cy="6885384"/>
          </a:xfrm>
        </p:spPr>
      </p:pic>
      <p:sp>
        <p:nvSpPr>
          <p:cNvPr id="3" name="TextBox 2"/>
          <p:cNvSpPr txBox="1"/>
          <p:nvPr/>
        </p:nvSpPr>
        <p:spPr>
          <a:xfrm>
            <a:off x="467544" y="1268760"/>
            <a:ext cx="8784976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4400" dirty="0" smtClean="0">
                <a:solidFill>
                  <a:srgbClr val="0070C0"/>
                </a:solidFill>
                <a:latin typeface="a_MachinaOrtoSht" panose="04040804020802020304" pitchFamily="82" charset="-52"/>
                <a:cs typeface="Arial" panose="020B0604020202020204" pitchFamily="34" charset="0"/>
              </a:rPr>
              <a:t>Гол!</a:t>
            </a:r>
            <a:endParaRPr lang="ru-RU" sz="34400" dirty="0">
              <a:solidFill>
                <a:srgbClr val="0070C0"/>
              </a:solidFill>
              <a:latin typeface="a_MachinaOrtoSht" panose="04040804020802020304" pitchFamily="82" charset="-52"/>
              <a:cs typeface="Arial" panose="020B0604020202020204" pitchFamily="34" charset="0"/>
            </a:endParaRPr>
          </a:p>
        </p:txBody>
      </p:sp>
      <p:sp>
        <p:nvSpPr>
          <p:cNvPr id="5" name="Стрелка вправо 4">
            <a:hlinkClick r:id="" action="ppaction://hlinkshowjump?jump=lastslideviewed"/>
          </p:cNvPr>
          <p:cNvSpPr/>
          <p:nvPr/>
        </p:nvSpPr>
        <p:spPr>
          <a:xfrm>
            <a:off x="7236296" y="5661248"/>
            <a:ext cx="1619672" cy="9807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Назад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484382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332656" y="-27384"/>
            <a:ext cx="11668355" cy="6885384"/>
          </a:xfrm>
        </p:spPr>
      </p:pic>
      <p:sp>
        <p:nvSpPr>
          <p:cNvPr id="5" name="TextBox 4"/>
          <p:cNvSpPr txBox="1"/>
          <p:nvPr/>
        </p:nvSpPr>
        <p:spPr>
          <a:xfrm>
            <a:off x="-33101" y="2132856"/>
            <a:ext cx="9357629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6000" dirty="0" smtClean="0">
                <a:solidFill>
                  <a:srgbClr val="C00000"/>
                </a:solidFill>
                <a:latin typeface="a_MachinaOrtoSht" panose="04040804020802020304" pitchFamily="82" charset="-52"/>
                <a:cs typeface="Arial" panose="020B0604020202020204" pitchFamily="34" charset="0"/>
              </a:rPr>
              <a:t>Мимо!</a:t>
            </a:r>
            <a:endParaRPr lang="ru-RU" sz="26000" dirty="0">
              <a:solidFill>
                <a:srgbClr val="C00000"/>
              </a:solidFill>
              <a:latin typeface="a_MachinaOrtoSht" panose="04040804020802020304" pitchFamily="82" charset="-52"/>
              <a:cs typeface="Arial" panose="020B0604020202020204" pitchFamily="34" charset="0"/>
            </a:endParaRPr>
          </a:p>
        </p:txBody>
      </p:sp>
      <p:sp>
        <p:nvSpPr>
          <p:cNvPr id="6" name="Стрелка вправо 5">
            <a:hlinkClick r:id="" action="ppaction://hlinkshowjump?jump=lastslideviewed"/>
          </p:cNvPr>
          <p:cNvSpPr/>
          <p:nvPr/>
        </p:nvSpPr>
        <p:spPr>
          <a:xfrm>
            <a:off x="7236296" y="5661248"/>
            <a:ext cx="1619672" cy="9807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Назад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484382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332656" y="-27384"/>
            <a:ext cx="11668355" cy="6885384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9552" y="2420888"/>
            <a:ext cx="1571625" cy="3429000"/>
          </a:xfrm>
          <a:prstGeom prst="rect">
            <a:avLst/>
          </a:prstGeom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2111177" y="908720"/>
            <a:ext cx="5688632" cy="1296144"/>
          </a:xfrm>
          <a:prstGeom prst="wedgeRoundRectCallout">
            <a:avLst>
              <a:gd name="adj1" fmla="val -55245"/>
              <a:gd name="adj2" fmla="val 86347"/>
              <a:gd name="adj3" fmla="val 1666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2339752" y="1052736"/>
            <a:ext cx="51125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bg1"/>
                </a:solidFill>
              </a:rPr>
              <a:t>Набираю новую команду игроков. Поможешь мне?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3" name="Стрелка вправо 2">
            <a:hlinkClick r:id="" action="ppaction://hlinkshowjump?jump=nextslide"/>
          </p:cNvPr>
          <p:cNvSpPr/>
          <p:nvPr/>
        </p:nvSpPr>
        <p:spPr>
          <a:xfrm>
            <a:off x="6732240" y="5733256"/>
            <a:ext cx="1512168" cy="7200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ДА!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071360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 advClick="0"/>
    </mc:Choice>
    <mc:Fallback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764466" y="-2475656"/>
            <a:ext cx="16096867" cy="9498606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53170" y="2762491"/>
            <a:ext cx="2116857" cy="211685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27584" y="404664"/>
            <a:ext cx="73448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Нажми на тех, кто не занимается футболом</a:t>
            </a:r>
            <a:endParaRPr lang="ru-RU" sz="2000" dirty="0">
              <a:solidFill>
                <a:schemeClr val="bg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96336" y="2891316"/>
            <a:ext cx="2066541" cy="206654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62401" y="2841001"/>
            <a:ext cx="2116856" cy="211685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58597" y="3144422"/>
            <a:ext cx="815256" cy="173921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85838" y="2762491"/>
            <a:ext cx="2438405" cy="243840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89448" y="2737723"/>
            <a:ext cx="2245424" cy="224542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96336" y="4500853"/>
            <a:ext cx="1399790" cy="198395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7065" y="4374982"/>
            <a:ext cx="1401037" cy="2235699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87624" y="2891316"/>
            <a:ext cx="1152128" cy="191666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38034" y="4140714"/>
            <a:ext cx="1803435" cy="2402659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72288" y="4548074"/>
            <a:ext cx="1995299" cy="1995299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30460" y="3967080"/>
            <a:ext cx="1353508" cy="2163691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44303" y="4352568"/>
            <a:ext cx="1111377" cy="1778203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16744" y="4577915"/>
            <a:ext cx="1259031" cy="1987097"/>
          </a:xfrm>
          <a:prstGeom prst="rect">
            <a:avLst/>
          </a:prstGeom>
        </p:spPr>
      </p:pic>
      <p:sp>
        <p:nvSpPr>
          <p:cNvPr id="8" name="Стрелка вправо 7">
            <a:hlinkClick r:id="" action="ppaction://hlinkshowjump?jump=nextslide"/>
          </p:cNvPr>
          <p:cNvSpPr/>
          <p:nvPr/>
        </p:nvSpPr>
        <p:spPr>
          <a:xfrm>
            <a:off x="7596336" y="5949280"/>
            <a:ext cx="1399790" cy="5355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Дальше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3161688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Click="0">
        <p:fade/>
      </p:transition>
    </mc:Choice>
    <mc:Fallback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708920" y="-2547664"/>
            <a:ext cx="16096867" cy="9498606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58999" y="3240044"/>
            <a:ext cx="2116857" cy="211685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13971" y="3429000"/>
            <a:ext cx="2066541" cy="206654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39120" y="3436128"/>
            <a:ext cx="2116856" cy="211685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80880" y="3592663"/>
            <a:ext cx="815256" cy="173921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13915" y="3080033"/>
            <a:ext cx="2438405" cy="243840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92671" y="3573167"/>
            <a:ext cx="1111377" cy="1778203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53329" y="3501008"/>
            <a:ext cx="1259031" cy="1987097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0951" y="3240044"/>
            <a:ext cx="990689" cy="2161504"/>
          </a:xfrm>
          <a:prstGeom prst="rect">
            <a:avLst/>
          </a:prstGeom>
        </p:spPr>
      </p:pic>
      <p:sp>
        <p:nvSpPr>
          <p:cNvPr id="23" name="Скругленная прямоугольная выноска 22"/>
          <p:cNvSpPr/>
          <p:nvPr/>
        </p:nvSpPr>
        <p:spPr>
          <a:xfrm>
            <a:off x="1604043" y="1124744"/>
            <a:ext cx="5688632" cy="1296144"/>
          </a:xfrm>
          <a:prstGeom prst="wedgeRoundRectCallout">
            <a:avLst>
              <a:gd name="adj1" fmla="val -56643"/>
              <a:gd name="adj2" fmla="val 131334"/>
              <a:gd name="adj3" fmla="val 16667"/>
            </a:avLst>
          </a:prstGeom>
          <a:solidFill>
            <a:srgbClr val="111111"/>
          </a:solidFill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1835696" y="1322765"/>
            <a:ext cx="527827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bg1"/>
                </a:solidFill>
              </a:rPr>
              <a:t>Вот здорово! Теперь у меня есть своя команда!</a:t>
            </a:r>
            <a:endParaRPr lang="ru-RU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37217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Click="0" advTm="3000">
        <p:fade/>
      </p:transition>
    </mc:Choice>
    <mc:Fallback>
      <p:transition spd="med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708920" y="-2547664"/>
            <a:ext cx="16096867" cy="9498606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58999" y="3240044"/>
            <a:ext cx="2116857" cy="211685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13971" y="3429000"/>
            <a:ext cx="2066541" cy="206654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39120" y="3436128"/>
            <a:ext cx="2116856" cy="211685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80880" y="3592663"/>
            <a:ext cx="815256" cy="173921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13915" y="3080033"/>
            <a:ext cx="2438405" cy="243840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92671" y="3573167"/>
            <a:ext cx="1111377" cy="1778203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53329" y="3501008"/>
            <a:ext cx="1259031" cy="1987097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0951" y="3240044"/>
            <a:ext cx="990689" cy="2161504"/>
          </a:xfrm>
          <a:prstGeom prst="rect">
            <a:avLst/>
          </a:prstGeom>
        </p:spPr>
      </p:pic>
      <p:sp>
        <p:nvSpPr>
          <p:cNvPr id="23" name="Скругленная прямоугольная выноска 22"/>
          <p:cNvSpPr/>
          <p:nvPr/>
        </p:nvSpPr>
        <p:spPr>
          <a:xfrm>
            <a:off x="1604043" y="1124744"/>
            <a:ext cx="5688632" cy="1296144"/>
          </a:xfrm>
          <a:prstGeom prst="wedgeRoundRectCallout">
            <a:avLst>
              <a:gd name="adj1" fmla="val -56643"/>
              <a:gd name="adj2" fmla="val 131334"/>
              <a:gd name="adj3" fmla="val 16667"/>
            </a:avLst>
          </a:prstGeom>
          <a:solidFill>
            <a:srgbClr val="111111"/>
          </a:solidFill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1835696" y="1322765"/>
            <a:ext cx="527827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bg1"/>
                </a:solidFill>
              </a:rPr>
              <a:t>Мы, практически, как сборная России!</a:t>
            </a:r>
            <a:endParaRPr lang="ru-RU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408166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 advTm="3000"/>
    </mc:Choice>
    <mc:Fallback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332656" y="-27384"/>
            <a:ext cx="11668355" cy="6885384"/>
          </a:xfrm>
        </p:spPr>
      </p:pic>
      <p:sp>
        <p:nvSpPr>
          <p:cNvPr id="6" name="TextBox 5"/>
          <p:cNvSpPr txBox="1"/>
          <p:nvPr/>
        </p:nvSpPr>
        <p:spPr>
          <a:xfrm>
            <a:off x="827584" y="404664"/>
            <a:ext cx="73448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Это – сборная команда России  по футболу! Собери </a:t>
            </a:r>
            <a:r>
              <a:rPr lang="ru-RU" sz="2000" dirty="0" err="1" smtClean="0">
                <a:solidFill>
                  <a:schemeClr val="bg1"/>
                </a:solidFill>
              </a:rPr>
              <a:t>пазл</a:t>
            </a:r>
            <a:endParaRPr lang="ru-RU" sz="2000" dirty="0">
              <a:solidFill>
                <a:schemeClr val="bg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8072" y="1266146"/>
            <a:ext cx="8172400" cy="4596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012873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Click="0" advTm="2000">
        <p:fade/>
      </p:transition>
    </mc:Choice>
    <mc:Fallback>
      <p:transition spd="med" advClick="0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332656" y="-27384"/>
            <a:ext cx="11668355" cy="6885384"/>
          </a:xfr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2048" y="857250"/>
            <a:ext cx="8316416" cy="4677984"/>
          </a:xfrm>
          <a:prstGeom prst="rect">
            <a:avLst/>
          </a:prstGeom>
        </p:spPr>
      </p:pic>
      <p:pic>
        <p:nvPicPr>
          <p:cNvPr id="17" name="Рисунок 16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2" y="403548"/>
            <a:ext cx="2736304" cy="241560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47066" y="170638"/>
            <a:ext cx="2777859" cy="2466274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1057" y="3501008"/>
            <a:ext cx="2836417" cy="2304256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3131840" y="3068960"/>
            <a:ext cx="2808312" cy="246627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56176" y="244939"/>
            <a:ext cx="2848354" cy="231767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388756" y="6252119"/>
            <a:ext cx="46367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B0F0"/>
                </a:solidFill>
              </a:rPr>
              <a:t>Выберите правильную картинку!</a:t>
            </a:r>
            <a:endParaRPr lang="ru-RU" sz="24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939942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Click="0">
        <p:fade/>
      </p:transition>
    </mc:Choice>
    <mc:Fallback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332656" y="-27384"/>
            <a:ext cx="11668355" cy="6885384"/>
          </a:xfr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2048" y="857250"/>
            <a:ext cx="8316416" cy="467798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4052" y="908720"/>
            <a:ext cx="8284412" cy="465998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28184" y="332656"/>
            <a:ext cx="2848354" cy="2317672"/>
          </a:xfrm>
          <a:prstGeom prst="rect">
            <a:avLst/>
          </a:prstGeom>
        </p:spPr>
      </p:pic>
      <p:pic>
        <p:nvPicPr>
          <p:cNvPr id="14" name="Рисунок 13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01326" y="240757"/>
            <a:ext cx="2777859" cy="2466274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419596" y="3122966"/>
            <a:ext cx="2808312" cy="244573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56176" y="4167082"/>
            <a:ext cx="2836417" cy="2304256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3645" y="620688"/>
            <a:ext cx="2844179" cy="2256625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2388756" y="6252119"/>
            <a:ext cx="46367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B0F0"/>
                </a:solidFill>
              </a:rPr>
              <a:t>Выберите правильную картинку!</a:t>
            </a:r>
            <a:endParaRPr lang="ru-RU" sz="24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323507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Click="0">
        <p:fade/>
      </p:transition>
    </mc:Choice>
    <mc:Fallback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1069</TotalTime>
  <Words>218</Words>
  <Application>Microsoft Office PowerPoint</Application>
  <PresentationFormat>Экран (4:3)</PresentationFormat>
  <Paragraphs>54</Paragraphs>
  <Slides>25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Интерактивный футбол</dc:title>
  <dc:creator>Светлана Ефимова</dc:creator>
  <cp:lastModifiedBy>Makaronskii</cp:lastModifiedBy>
  <cp:revision>46</cp:revision>
  <dcterms:created xsi:type="dcterms:W3CDTF">2020-04-04T10:34:39Z</dcterms:created>
  <dcterms:modified xsi:type="dcterms:W3CDTF">2020-04-20T09:20:39Z</dcterms:modified>
</cp:coreProperties>
</file>